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37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88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70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50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01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8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45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5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53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32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04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B5666-C5D9-4FE4-87E3-35E65559FE2C}" type="datetimeFigureOut">
              <a:rPr lang="de-DE" smtClean="0"/>
              <a:t>25.07.2014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47CE-9D19-43CB-A75D-AC08B3D6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8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Fotoalbum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Vom Kreis- und Bezirksjugendwochenende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am 05. und 06. Juli 2014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95">
        <p:fade/>
      </p:transition>
    </mc:Choice>
    <mc:Fallback xmlns="">
      <p:transition spd="med" advTm="2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1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2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5"/>
    </mc:Choice>
    <mc:Fallback xmlns="">
      <p:transition spd="slow" advTm="21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15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0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"/>
    </mc:Choice>
    <mc:Fallback xmlns="">
      <p:transition spd="slow" advTm="22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17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79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0"/>
    </mc:Choice>
    <mc:Fallback xmlns=""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18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9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"/>
    </mc:Choice>
    <mc:Fallback xmlns="">
      <p:transition spd="slow" advTm="232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18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4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"/>
    </mc:Choice>
    <mc:Fallback xmlns="">
      <p:transition spd="slow" advTm="229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20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"/>
    </mc:Choice>
    <mc:Fallback xmlns="">
      <p:transition spd="slow" advTm="239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2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7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9"/>
    </mc:Choice>
    <mc:Fallback xmlns="">
      <p:transition spd="slow" advTm="21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22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0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"/>
    </mc:Choice>
    <mc:Fallback xmlns="">
      <p:transition spd="slow" advTm="209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25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8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5"/>
    </mc:Choice>
    <mc:Fallback xmlns="">
      <p:transition spd="slow" advTm="22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25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"/>
    </mc:Choice>
    <mc:Fallback xmlns="">
      <p:transition spd="slow" advTm="240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3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8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"/>
    </mc:Choice>
    <mc:Fallback xmlns="">
      <p:transition spd="slow" advTm="18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25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9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26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6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"/>
    </mc:Choice>
    <mc:Fallback xmlns="">
      <p:transition spd="slow" advTm="231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3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7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"/>
    </mc:Choice>
    <mc:Fallback xmlns="">
      <p:transition spd="slow" advTm="249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02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2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"/>
    </mc:Choice>
    <mc:Fallback xmlns="">
      <p:transition spd="slow" advTm="264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02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8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4"/>
    </mc:Choice>
    <mc:Fallback xmlns="">
      <p:transition spd="slow" advTm="231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02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2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1"/>
    </mc:Choice>
    <mc:Fallback xmlns="">
      <p:transition spd="slow" advTm="256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02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9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1"/>
    </mc:Choice>
    <mc:Fallback xmlns="">
      <p:transition spd="slow" advTm="283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02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2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"/>
    </mc:Choice>
    <mc:Fallback xmlns="">
      <p:transition spd="slow" advTm="234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02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5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"/>
    </mc:Choice>
    <mc:Fallback xmlns="">
      <p:transition spd="slow" advTm="273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02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0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"/>
    </mc:Choice>
    <mc:Fallback xmlns="">
      <p:transition spd="slow" advTm="24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4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1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"/>
    </mc:Choice>
    <mc:Fallback xmlns="">
      <p:transition spd="slow" advTm="203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02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1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"/>
    </mc:Choice>
    <mc:Fallback xmlns="">
      <p:transition spd="slow" advTm="23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Lara Heiden 2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38" y="0"/>
            <a:ext cx="4098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8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"/>
    </mc:Choice>
    <mc:Fallback xmlns="">
      <p:transition spd="slow" advTm="25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7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8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"/>
    </mc:Choice>
    <mc:Fallback xmlns="">
      <p:transition spd="slow" advTm="21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9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9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"/>
    </mc:Choice>
    <mc:Fallback xmlns="">
      <p:transition spd="slow" advTm="249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9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7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"/>
    </mc:Choice>
    <mc:Fallback xmlns="">
      <p:transition spd="slow" advTm="20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9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6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"/>
    </mc:Choice>
    <mc:Fallback xmlns="">
      <p:transition spd="slow" advTm="21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10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1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"/>
    </mc:Choice>
    <mc:Fallback xmlns="">
      <p:transition spd="slow" advTm="54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zirksjugendsommerfest am 5. und 6. Juli 2014 (10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1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8"/>
    </mc:Choice>
    <mc:Fallback xmlns="">
      <p:transition spd="slow" advTm="233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Bildschirmpräsentation (4:3)</PresentationFormat>
  <Paragraphs>3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</vt:lpstr>
      <vt:lpstr>Fotoalbum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Gerwien</dc:creator>
  <cp:lastModifiedBy>Gerwien</cp:lastModifiedBy>
  <cp:revision>4</cp:revision>
  <dcterms:created xsi:type="dcterms:W3CDTF">2014-07-25T10:29:14Z</dcterms:created>
  <dcterms:modified xsi:type="dcterms:W3CDTF">2014-07-25T10:42:40Z</dcterms:modified>
</cp:coreProperties>
</file>